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73" r:id="rId2"/>
    <p:sldId id="408" r:id="rId3"/>
    <p:sldId id="409" r:id="rId4"/>
    <p:sldId id="414" r:id="rId5"/>
    <p:sldId id="411" r:id="rId6"/>
    <p:sldId id="412" r:id="rId7"/>
    <p:sldId id="41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>
        <p:scale>
          <a:sx n="400" d="100"/>
          <a:sy n="400" d="100"/>
        </p:scale>
        <p:origin x="-21228" y="-80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4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00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3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75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30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64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12864155-BCA1-4D30-A7D3-4E4ACFB1AA63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5DFFF467-4EA7-4AF3-A626-7EC187987611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A7084700-1A70-424E-AD7F-FB8E54054B76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35E89CB5-A7C6-418F-AA85-C9E520FC0118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BC93F78D-41B6-4845-98D0-A0D0D1C04511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E54B0BD9-10AB-4C37-AABC-54AC593ABD99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C8AD50C8-A121-462D-B88B-C0B20E8E9941}" type="datetime1">
              <a:rPr lang="en-US" smtClean="0"/>
              <a:t>10/17/2018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CEDE89A9-34F1-4FD9-A808-3978AD991E26}" type="datetime1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E0EF49BB-3BCA-4809-8216-0EC6312CE1F6}" type="datetime1">
              <a:rPr lang="en-US" smtClean="0"/>
              <a:t>10/17/2018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E6B784A3-B863-4D63-8463-C94768E35D1E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9BCF0190-13A8-4E13-8B06-F858A57A1DD4}" type="datetime1">
              <a:rPr lang="en-US" smtClean="0"/>
              <a:t>10/17/2018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12192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Update on the FTBF2018 Test beam and cosmic tests @ UVa</a:t>
            </a:r>
            <a:endParaRPr lang="en-US" sz="24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6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Oct 15, 2018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7FEC34-BC68-4F7E-9A97-3B09CB8125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91"/>
          <a:stretch/>
        </p:blipFill>
        <p:spPr>
          <a:xfrm rot="10800000">
            <a:off x="228600" y="685800"/>
            <a:ext cx="6111732" cy="3383280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Test Beam Setup @ the FTBF June-July 2018 </a:t>
            </a:r>
            <a:endParaRPr lang="en-US" altLang="en-US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F4903C-40FF-4F66-8791-7612ECE772B9}"/>
              </a:ext>
            </a:extLst>
          </p:cNvPr>
          <p:cNvSpPr txBox="1"/>
          <p:nvPr/>
        </p:nvSpPr>
        <p:spPr>
          <a:xfrm rot="21216929">
            <a:off x="1960930" y="3012302"/>
            <a:ext cx="131048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UVa Large GEM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2827F4-3B41-4909-AC5E-05F7F4448EF3}"/>
              </a:ext>
            </a:extLst>
          </p:cNvPr>
          <p:cNvSpPr txBox="1"/>
          <p:nvPr/>
        </p:nvSpPr>
        <p:spPr>
          <a:xfrm>
            <a:off x="250370" y="1217711"/>
            <a:ext cx="15366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92D050"/>
                </a:solidFill>
              </a:rPr>
              <a:t>BNL Front Trackers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E46B157-FDB4-4622-96D9-49F5D00D47D6}"/>
              </a:ext>
            </a:extLst>
          </p:cNvPr>
          <p:cNvSpPr txBox="1"/>
          <p:nvPr/>
        </p:nvSpPr>
        <p:spPr>
          <a:xfrm>
            <a:off x="4679980" y="1001256"/>
            <a:ext cx="148829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92D050"/>
                </a:solidFill>
              </a:rPr>
              <a:t>BNL Back Trackers</a:t>
            </a:r>
          </a:p>
          <a:p>
            <a:pPr algn="ctr"/>
            <a:r>
              <a:rPr lang="en-US" sz="1400" dirty="0">
                <a:solidFill>
                  <a:srgbClr val="7030A0"/>
                </a:solidFill>
              </a:rPr>
              <a:t>µRWELL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FA7301-D02A-4CDA-AF22-7E790C880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811" y="3157481"/>
            <a:ext cx="616788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057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3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12 GeV Beam on BNL Trackers</a:t>
            </a:r>
            <a:endParaRPr lang="en-US" altLang="en-US" sz="24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E9561B-53C5-424B-A05C-19E1260CF9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" t="7862" r="1320" b="5911"/>
          <a:stretch/>
        </p:blipFill>
        <p:spPr>
          <a:xfrm>
            <a:off x="1600200" y="685800"/>
            <a:ext cx="8991600" cy="57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6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4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Cluster size: </a:t>
            </a:r>
            <a:r>
              <a:rPr lang="en-US" altLang="en-US" sz="2400" dirty="0">
                <a:solidFill>
                  <a:srgbClr val="C00000"/>
                </a:solidFill>
              </a:rPr>
              <a:t>Average </a:t>
            </a:r>
            <a:r>
              <a:rPr lang="en-US" altLang="en-US" sz="2400" dirty="0" err="1">
                <a:solidFill>
                  <a:srgbClr val="C00000"/>
                </a:solidFill>
              </a:rPr>
              <a:t>nb</a:t>
            </a:r>
            <a:r>
              <a:rPr lang="en-US" altLang="en-US" sz="2400" dirty="0">
                <a:solidFill>
                  <a:srgbClr val="C00000"/>
                </a:solidFill>
              </a:rPr>
              <a:t> of strips with hit per event</a:t>
            </a:r>
            <a:endParaRPr lang="en-US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53796A-3FF2-4D66-912B-3D12404FD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7" y="1266825"/>
            <a:ext cx="11972925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5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5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12 GeV Proton Beam Scan on EIC GEM</a:t>
            </a:r>
            <a:endParaRPr lang="en-US" alt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0C8529-D84A-4D95-B2AE-F9C748F75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85800"/>
            <a:ext cx="10534650" cy="551497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56305-5645-48A4-9532-4980E3B72374}"/>
              </a:ext>
            </a:extLst>
          </p:cNvPr>
          <p:cNvCxnSpPr/>
          <p:nvPr/>
        </p:nvCxnSpPr>
        <p:spPr>
          <a:xfrm>
            <a:off x="1691640" y="3438144"/>
            <a:ext cx="9677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F2E98B-B6EC-4A3F-84B8-74E1C2AD7F2F}"/>
              </a:ext>
            </a:extLst>
          </p:cNvPr>
          <p:cNvCxnSpPr/>
          <p:nvPr/>
        </p:nvCxnSpPr>
        <p:spPr>
          <a:xfrm>
            <a:off x="1691640" y="2788920"/>
            <a:ext cx="9677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F41143-6BB8-4BAD-BB83-09A2A725020B}"/>
              </a:ext>
            </a:extLst>
          </p:cNvPr>
          <p:cNvCxnSpPr/>
          <p:nvPr/>
        </p:nvCxnSpPr>
        <p:spPr>
          <a:xfrm>
            <a:off x="5943600" y="1219200"/>
            <a:ext cx="0" cy="4572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0E8C792-080D-4B95-BD77-A6A0482CDBDA}"/>
              </a:ext>
            </a:extLst>
          </p:cNvPr>
          <p:cNvCxnSpPr/>
          <p:nvPr/>
        </p:nvCxnSpPr>
        <p:spPr>
          <a:xfrm>
            <a:off x="7269480" y="1143000"/>
            <a:ext cx="0" cy="4572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53B33E-EF3C-41AE-BD7A-8C88A7CFE66F}"/>
              </a:ext>
            </a:extLst>
          </p:cNvPr>
          <p:cNvCxnSpPr/>
          <p:nvPr/>
        </p:nvCxnSpPr>
        <p:spPr>
          <a:xfrm>
            <a:off x="8610600" y="1143000"/>
            <a:ext cx="0" cy="4572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3BE6C3-91A3-422D-B6FF-A24E238A01EE}"/>
              </a:ext>
            </a:extLst>
          </p:cNvPr>
          <p:cNvCxnSpPr/>
          <p:nvPr/>
        </p:nvCxnSpPr>
        <p:spPr>
          <a:xfrm>
            <a:off x="4587240" y="1219200"/>
            <a:ext cx="0" cy="4572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7481195-2567-4138-A789-22C6C07A864D}"/>
              </a:ext>
            </a:extLst>
          </p:cNvPr>
          <p:cNvCxnSpPr>
            <a:cxnSpLocks/>
          </p:cNvCxnSpPr>
          <p:nvPr/>
        </p:nvCxnSpPr>
        <p:spPr>
          <a:xfrm flipV="1">
            <a:off x="10134600" y="384048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15CDB5E-9FE7-4206-803E-7D270E5C5F67}"/>
              </a:ext>
            </a:extLst>
          </p:cNvPr>
          <p:cNvCxnSpPr>
            <a:cxnSpLocks/>
          </p:cNvCxnSpPr>
          <p:nvPr/>
        </p:nvCxnSpPr>
        <p:spPr>
          <a:xfrm flipV="1">
            <a:off x="10287000" y="1325880"/>
            <a:ext cx="0" cy="429768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01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6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Cosmic run on EICFTGEM @ UVa</a:t>
            </a:r>
            <a:endParaRPr lang="en-US" altLang="en-US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CDBC67-E194-49A5-901E-A831B22B19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" t="9445" r="1059" b="6666"/>
          <a:stretch/>
        </p:blipFill>
        <p:spPr>
          <a:xfrm>
            <a:off x="1143000" y="681446"/>
            <a:ext cx="103632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3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05/07/2018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7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Cosmic run on EICFTGEM @ </a:t>
            </a:r>
            <a:r>
              <a:rPr lang="en-US" altLang="en-US" sz="2400" dirty="0" err="1"/>
              <a:t>Uva</a:t>
            </a:r>
            <a:r>
              <a:rPr lang="en-US" altLang="en-US" sz="2400" dirty="0"/>
              <a:t>: Gain uniformity plots</a:t>
            </a:r>
            <a:endParaRPr lang="en-US" alt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DBD34B-BEB0-4124-8BE1-B42089C08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560" y="3829136"/>
            <a:ext cx="7315200" cy="2773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9E93F0-A32E-476B-BE15-71B482BCED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7315200" cy="27735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2A4949-F79D-4557-B712-3CACE56CB63D}"/>
              </a:ext>
            </a:extLst>
          </p:cNvPr>
          <p:cNvSpPr txBox="1"/>
          <p:nvPr/>
        </p:nvSpPr>
        <p:spPr>
          <a:xfrm>
            <a:off x="2712720" y="736677"/>
            <a:ext cx="17483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Cosmic hit count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4C523B-C2E9-49DF-B11E-42C8D69429F9}"/>
              </a:ext>
            </a:extLst>
          </p:cNvPr>
          <p:cNvSpPr txBox="1"/>
          <p:nvPr/>
        </p:nvSpPr>
        <p:spPr>
          <a:xfrm>
            <a:off x="7589520" y="3362316"/>
            <a:ext cx="35184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Average ADC / bin: Gain uniformity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CCD47C-DBB7-41F2-9218-50A49BEEFC9D}"/>
              </a:ext>
            </a:extLst>
          </p:cNvPr>
          <p:cNvSpPr txBox="1"/>
          <p:nvPr/>
        </p:nvSpPr>
        <p:spPr>
          <a:xfrm>
            <a:off x="2057400" y="1474401"/>
            <a:ext cx="10805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 strips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C3DEB3-690F-42CD-BD00-3CF9C13184E0}"/>
              </a:ext>
            </a:extLst>
          </p:cNvPr>
          <p:cNvSpPr txBox="1"/>
          <p:nvPr/>
        </p:nvSpPr>
        <p:spPr>
          <a:xfrm>
            <a:off x="4438073" y="1400775"/>
            <a:ext cx="14466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Bottom strips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C6BBBD-9BD7-44B5-A354-475C2B1ACA0A}"/>
              </a:ext>
            </a:extLst>
          </p:cNvPr>
          <p:cNvSpPr txBox="1"/>
          <p:nvPr/>
        </p:nvSpPr>
        <p:spPr>
          <a:xfrm>
            <a:off x="5884687" y="5682734"/>
            <a:ext cx="10805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 strips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FDA763-685F-4808-8C2B-F9D2AA910898}"/>
              </a:ext>
            </a:extLst>
          </p:cNvPr>
          <p:cNvSpPr txBox="1"/>
          <p:nvPr/>
        </p:nvSpPr>
        <p:spPr>
          <a:xfrm>
            <a:off x="9348752" y="5682734"/>
            <a:ext cx="14466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Bottom strips</a:t>
            </a:r>
          </a:p>
        </p:txBody>
      </p:sp>
    </p:spTree>
    <p:extLst>
      <p:ext uri="{BB962C8B-B14F-4D97-AF65-F5344CB8AC3E}">
        <p14:creationId xmlns:p14="http://schemas.microsoft.com/office/powerpoint/2010/main" val="3188172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9560</TotalTime>
  <Words>134</Words>
  <Application>Microsoft Office PowerPoint</Application>
  <PresentationFormat>Widescreen</PresentationFormat>
  <Paragraphs>37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Update on the FTBF2018 Test beam and cosmic tests @ UVa</vt:lpstr>
      <vt:lpstr>Test Beam Setup @ the FTBF June-July 2018 </vt:lpstr>
      <vt:lpstr>12 GeV Beam on BNL Trackers</vt:lpstr>
      <vt:lpstr>Cluster size: Average nb of strips with hit per event</vt:lpstr>
      <vt:lpstr>12 GeV Proton Beam Scan on EIC GEM</vt:lpstr>
      <vt:lpstr>Cosmic run on EICFTGEM @ UVa</vt:lpstr>
      <vt:lpstr>Cosmic run on EICFTGEM @ Uva: Gain uniformity plots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1405</cp:revision>
  <dcterms:created xsi:type="dcterms:W3CDTF">2013-04-08T15:33:27Z</dcterms:created>
  <dcterms:modified xsi:type="dcterms:W3CDTF">2018-10-17T16:59:49Z</dcterms:modified>
</cp:coreProperties>
</file>